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de tekst halen naar aanleiding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Zomaar een straat door de eeuwen he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66" y="2298502"/>
            <a:ext cx="1672634" cy="2097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70377" y="4723367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‘afbeeldingen’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4234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695324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34 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vergelijken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in werkschrift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11255" y="64123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51341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70377" y="3654731"/>
            <a:ext cx="4636914" cy="104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55" y="5221603"/>
            <a:ext cx="551985" cy="524036"/>
          </a:xfrm>
          <a:prstGeom prst="rect">
            <a:avLst/>
          </a:prstGeom>
        </p:spPr>
      </p:pic>
      <p:pic>
        <p:nvPicPr>
          <p:cNvPr id="18" name="Picture 17" descr="Zomaar een straat door de eeuwen he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66" y="3832936"/>
            <a:ext cx="1672634" cy="2097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een tekst kan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Zomaar een straat door de eeuwen he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66" y="1990726"/>
            <a:ext cx="1672634" cy="2097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01078" y="908050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231664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38 t/m 41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nabespreken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76778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000" y="5515607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Stripverhaal over de uitvinding van de 	mobiele telefoon bedenken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664" y="3336934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186" y="2307038"/>
            <a:ext cx="3476889" cy="227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stripverhaal maken met daarin een probleem en een oplossing.</a:t>
            </a:r>
          </a:p>
        </p:txBody>
      </p:sp>
      <p:pic>
        <p:nvPicPr>
          <p:cNvPr id="13" name="Picture 12" descr="Zomaar een straat door de eeuwen he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66" y="1990726"/>
            <a:ext cx="1672634" cy="2097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70282" y="1053904"/>
            <a:ext cx="588895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42 t/m 45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voor het 			stripverhaal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70282" y="592206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258137" y="4280416"/>
            <a:ext cx="2623309" cy="210201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61" y="2213463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863861"/>
            <a:ext cx="551985" cy="524036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70283" y="4242270"/>
            <a:ext cx="588895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Kopieerblad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6"/>
          <p:cNvSpPr txBox="1"/>
          <p:nvPr/>
        </p:nvSpPr>
        <p:spPr>
          <a:xfrm>
            <a:off x="6870174" y="592206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61" y="5368886"/>
            <a:ext cx="551985" cy="524036"/>
          </a:xfrm>
          <a:prstGeom prst="rect">
            <a:avLst/>
          </a:prstGeom>
        </p:spPr>
      </p:pic>
      <p:sp>
        <p:nvSpPr>
          <p:cNvPr id="22" name="Tekstvak 16"/>
          <p:cNvSpPr txBox="1"/>
          <p:nvPr/>
        </p:nvSpPr>
        <p:spPr>
          <a:xfrm>
            <a:off x="470282" y="3773883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14"/>
          <p:cNvSpPr txBox="1"/>
          <p:nvPr/>
        </p:nvSpPr>
        <p:spPr>
          <a:xfrm>
            <a:off x="6870174" y="1044320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volgende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2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814" y="16081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962" y="2293485"/>
            <a:ext cx="5069038" cy="31418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infectie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apotheker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verbrijzelen (verbrijzeld)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herberg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restaureren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ruïne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importeren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populair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patrouilleren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dreggen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monument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architectuur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963" y="2307038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249" y="204502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5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je werkschrift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t/m 29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	aanwijzingen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t/m 29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in werkschrift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99974" y="908050"/>
            <a:ext cx="504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Vraag &amp; antwoord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84" y="4311710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56" y="3243333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684" y="4282597"/>
            <a:ext cx="2832100" cy="1852604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05" y="2044356"/>
            <a:ext cx="551985" cy="524036"/>
          </a:xfrm>
          <a:prstGeom prst="rect">
            <a:avLst/>
          </a:prstGeom>
        </p:spPr>
      </p:pic>
      <p:sp>
        <p:nvSpPr>
          <p:cNvPr id="16" name="Tekstvak 16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073" y="2560253"/>
            <a:ext cx="3507709" cy="22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 naar aanleiding van de opzoekvragen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Zomaar een straat door de eeuwen he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041" y="2298502"/>
            <a:ext cx="1672634" cy="2097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66919" y="941556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vragen van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	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aanwijzingen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287" y="71221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2909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139620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‘afbeeldingen’)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708" y="4001942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139620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t/m 33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vergelijken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in werkschrift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74639"/>
            <a:ext cx="4940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 naar aanleiding van de opzoekvragen. </a:t>
            </a:r>
          </a:p>
        </p:txBody>
      </p:sp>
      <p:pic>
        <p:nvPicPr>
          <p:cNvPr id="13" name="Picture 12" descr="Zomaar een straat door de eeuwen he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691" y="2298502"/>
            <a:ext cx="1672634" cy="2097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56287" y="920146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vragen van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	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aanwijzingen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Zomaar een straat door de eeuwen heen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654" y="71221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397" y="404143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2532</TotalTime>
  <Words>1089</Words>
  <Application>Microsoft Office PowerPoint</Application>
  <PresentationFormat>Widescreen</PresentationFormat>
  <Paragraphs>262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202</cp:revision>
  <dcterms:created xsi:type="dcterms:W3CDTF">2017-07-26T14:05:48Z</dcterms:created>
  <dcterms:modified xsi:type="dcterms:W3CDTF">2022-08-03T13:41:06Z</dcterms:modified>
</cp:coreProperties>
</file>